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Wood-rock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060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Tapping </a:t>
            </a:r>
            <a:r>
              <a:rPr lang="en-GB" dirty="0"/>
              <a:t>a table with a small rock makes a sound.</a:t>
            </a:r>
          </a:p>
          <a:p>
            <a:r>
              <a:rPr lang="en-GB" dirty="0"/>
              <a:t>Most of the sound is made by the table.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1720969" y="2332163"/>
            <a:ext cx="5702061" cy="2179268"/>
            <a:chOff x="1720969" y="2563890"/>
            <a:chExt cx="5702061" cy="2179268"/>
          </a:xfrm>
        </p:grpSpPr>
        <p:sp>
          <p:nvSpPr>
            <p:cNvPr id="6" name="Rectangle 5"/>
            <p:cNvSpPr/>
            <p:nvPr/>
          </p:nvSpPr>
          <p:spPr>
            <a:xfrm>
              <a:off x="1720969" y="4337716"/>
              <a:ext cx="5702061" cy="405442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 w="952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/>
            <p:cNvGrpSpPr/>
            <p:nvPr/>
          </p:nvGrpSpPr>
          <p:grpSpPr>
            <a:xfrm rot="896572">
              <a:off x="4000663" y="2563890"/>
              <a:ext cx="2241651" cy="1393247"/>
              <a:chOff x="3974782" y="2402456"/>
              <a:chExt cx="2241651" cy="1393247"/>
            </a:xfrm>
          </p:grpSpPr>
          <p:sp>
            <p:nvSpPr>
              <p:cNvPr id="8" name="Freeform 7"/>
              <p:cNvSpPr/>
              <p:nvPr/>
            </p:nvSpPr>
            <p:spPr>
              <a:xfrm rot="9239472">
                <a:off x="3974782" y="2519886"/>
                <a:ext cx="2241651" cy="1275817"/>
              </a:xfrm>
              <a:custGeom>
                <a:avLst/>
                <a:gdLst>
                  <a:gd name="connsiteX0" fmla="*/ 128854 w 2241651"/>
                  <a:gd name="connsiteY0" fmla="*/ 825200 h 1275817"/>
                  <a:gd name="connsiteX1" fmla="*/ 689571 w 2241651"/>
                  <a:gd name="connsiteY1" fmla="*/ 100582 h 1275817"/>
                  <a:gd name="connsiteX2" fmla="*/ 1992159 w 2241651"/>
                  <a:gd name="connsiteY2" fmla="*/ 48823 h 1275817"/>
                  <a:gd name="connsiteX3" fmla="*/ 2225073 w 2241651"/>
                  <a:gd name="connsiteY3" fmla="*/ 506023 h 1275817"/>
                  <a:gd name="connsiteX4" fmla="*/ 1750620 w 2241651"/>
                  <a:gd name="connsiteY4" fmla="*/ 1153004 h 1275817"/>
                  <a:gd name="connsiteX5" fmla="*/ 853473 w 2241651"/>
                  <a:gd name="connsiteY5" fmla="*/ 1273774 h 1275817"/>
                  <a:gd name="connsiteX6" fmla="*/ 59842 w 2241651"/>
                  <a:gd name="connsiteY6" fmla="*/ 1196136 h 1275817"/>
                  <a:gd name="connsiteX7" fmla="*/ 128854 w 2241651"/>
                  <a:gd name="connsiteY7" fmla="*/ 825200 h 1275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1651" h="1275817">
                    <a:moveTo>
                      <a:pt x="128854" y="825200"/>
                    </a:moveTo>
                    <a:cubicBezTo>
                      <a:pt x="233809" y="642608"/>
                      <a:pt x="379020" y="229978"/>
                      <a:pt x="689571" y="100582"/>
                    </a:cubicBezTo>
                    <a:cubicBezTo>
                      <a:pt x="1000122" y="-28814"/>
                      <a:pt x="1736242" y="-18750"/>
                      <a:pt x="1992159" y="48823"/>
                    </a:cubicBezTo>
                    <a:cubicBezTo>
                      <a:pt x="2248076" y="116396"/>
                      <a:pt x="2265329" y="321993"/>
                      <a:pt x="2225073" y="506023"/>
                    </a:cubicBezTo>
                    <a:cubicBezTo>
                      <a:pt x="2184817" y="690053"/>
                      <a:pt x="1979220" y="1025046"/>
                      <a:pt x="1750620" y="1153004"/>
                    </a:cubicBezTo>
                    <a:cubicBezTo>
                      <a:pt x="1522020" y="1280963"/>
                      <a:pt x="1135269" y="1266585"/>
                      <a:pt x="853473" y="1273774"/>
                    </a:cubicBezTo>
                    <a:cubicBezTo>
                      <a:pt x="571677" y="1280963"/>
                      <a:pt x="182050" y="1272336"/>
                      <a:pt x="59842" y="1196136"/>
                    </a:cubicBezTo>
                    <a:cubicBezTo>
                      <a:pt x="-62366" y="1119936"/>
                      <a:pt x="23899" y="1007792"/>
                      <a:pt x="128854" y="82520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74000">
                    <a:schemeClr val="bg1">
                      <a:lumMod val="75000"/>
                    </a:schemeClr>
                  </a:gs>
                  <a:gs pos="83000">
                    <a:schemeClr val="bg1">
                      <a:lumMod val="6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1"/>
                <a:tileRect/>
              </a:gradFill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4218317" y="2449902"/>
                <a:ext cx="569343" cy="422694"/>
              </a:xfrm>
              <a:custGeom>
                <a:avLst/>
                <a:gdLst>
                  <a:gd name="connsiteX0" fmla="*/ 0 w 569343"/>
                  <a:gd name="connsiteY0" fmla="*/ 422694 h 422694"/>
                  <a:gd name="connsiteX1" fmla="*/ 34506 w 569343"/>
                  <a:gd name="connsiteY1" fmla="*/ 379562 h 422694"/>
                  <a:gd name="connsiteX2" fmla="*/ 129396 w 569343"/>
                  <a:gd name="connsiteY2" fmla="*/ 258792 h 422694"/>
                  <a:gd name="connsiteX3" fmla="*/ 569343 w 569343"/>
                  <a:gd name="connsiteY3" fmla="*/ 0 h 422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9343" h="422694">
                    <a:moveTo>
                      <a:pt x="0" y="422694"/>
                    </a:moveTo>
                    <a:cubicBezTo>
                      <a:pt x="6470" y="414786"/>
                      <a:pt x="34506" y="379562"/>
                      <a:pt x="34506" y="379562"/>
                    </a:cubicBezTo>
                    <a:cubicBezTo>
                      <a:pt x="56072" y="352245"/>
                      <a:pt x="40257" y="322052"/>
                      <a:pt x="129396" y="258792"/>
                    </a:cubicBezTo>
                    <a:cubicBezTo>
                      <a:pt x="218535" y="195532"/>
                      <a:pt x="393939" y="97766"/>
                      <a:pt x="569343" y="0"/>
                    </a:cubicBezTo>
                  </a:path>
                </a:pathLst>
              </a:cu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4218317" y="2402456"/>
                <a:ext cx="362310" cy="258793"/>
              </a:xfrm>
              <a:custGeom>
                <a:avLst/>
                <a:gdLst>
                  <a:gd name="connsiteX0" fmla="*/ 0 w 362310"/>
                  <a:gd name="connsiteY0" fmla="*/ 258793 h 258793"/>
                  <a:gd name="connsiteX1" fmla="*/ 25880 w 362310"/>
                  <a:gd name="connsiteY1" fmla="*/ 198408 h 258793"/>
                  <a:gd name="connsiteX2" fmla="*/ 129397 w 362310"/>
                  <a:gd name="connsiteY2" fmla="*/ 112144 h 258793"/>
                  <a:gd name="connsiteX3" fmla="*/ 362310 w 362310"/>
                  <a:gd name="connsiteY3" fmla="*/ 0 h 258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2310" h="258793">
                    <a:moveTo>
                      <a:pt x="0" y="258793"/>
                    </a:moveTo>
                    <a:cubicBezTo>
                      <a:pt x="2157" y="240821"/>
                      <a:pt x="4314" y="222849"/>
                      <a:pt x="25880" y="198408"/>
                    </a:cubicBezTo>
                    <a:cubicBezTo>
                      <a:pt x="47446" y="173967"/>
                      <a:pt x="73325" y="145212"/>
                      <a:pt x="129397" y="112144"/>
                    </a:cubicBezTo>
                    <a:cubicBezTo>
                      <a:pt x="185469" y="79076"/>
                      <a:pt x="273889" y="39538"/>
                      <a:pt x="362310" y="0"/>
                    </a:cubicBezTo>
                  </a:path>
                </a:pathLst>
              </a:cu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Wood-rock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Why is the sound made by the table a lot louder </a:t>
            </a:r>
          </a:p>
          <a:p>
            <a:r>
              <a:rPr lang="en-GB" dirty="0"/>
              <a:t>than the sound made by the rock?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table vibrates much more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table is a lot bigger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the table that gets hit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rock does not vibrate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7" name="Picture 4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02" y="1682151"/>
            <a:ext cx="4111379" cy="170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8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</TotalTime>
  <Words>92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2019-04-09T13:11:40Z</dcterms:created>
  <dcterms:modified xsi:type="dcterms:W3CDTF">2019-04-09T13:14:56Z</dcterms:modified>
</cp:coreProperties>
</file>